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28B7D-1964-4581-A6D4-A9DDC2D293C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6D239-36F0-44BB-BA62-90F8AF6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1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6CF0-7DEE-3D72-9251-80FA75AA0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B3682-9E19-8162-80CC-67BB2E459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E4E44-4299-0706-CCF2-6EA7CF4D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C5DD-8AB6-4BAE-8143-569A03F57EA3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5FEF6-B821-614A-5294-440DF21C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5B444-3188-D633-81FC-10A531F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E4B4-9B08-F73D-4790-5CB6762D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05C63-3618-E20C-C75E-7FEE5CDE7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0B51B-881F-3A52-5C1F-FAB025F2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44D1-FD60-476F-915B-8ABE52BCF943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5DFB8-176D-6B7B-FEA1-88DF939DA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ECE30-3E9F-CAD4-DC8E-CDA61EC2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8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AC18C-C622-E9BC-2B12-8E78120A0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107B7-1DBE-7F29-6520-F91914A81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E1FE4-18A0-B698-9F54-827C50C9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290E-2DDF-4AE1-BEB5-F2FC745F6104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62837-CD8B-1BB2-C485-A8C098DC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DE356-9D03-356E-2D07-7AB0E120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1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C883-9623-ED7B-C77C-3309DB48A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E897D-2819-F784-D7FB-AEF8D8DA0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FF073-7B38-14C2-CD4D-AC634C0E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1FD4-E95C-497D-B494-4B0AF016CF0A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515CF-B96C-F699-265D-2B247260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FF26C-5599-9AB2-4B7D-68EB88A3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06A5-F3F2-7576-271F-B417F8A3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1E83A-B9A6-F6B3-772B-356EE042A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692C0-2398-08A0-C088-2A22A147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FB88-EC22-4D56-AA01-7349270D0DD1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20610-E4A3-C0D7-A3F2-1351A98BE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3FC2C-E9AD-04BD-4771-0DF1E67B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2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45E2-494B-A4C3-61AC-014AE375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0E9BE-EA99-1F1E-48E0-05E32280F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4A8CB-5393-27AD-B8B1-9DC26A20F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0792D-DEBF-04D9-B8E0-D67933A9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AFF5-8340-489E-AD06-7D5362DE169B}" type="datetime1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54E23-5E11-25DB-2100-DB454FDA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7120D-0441-EEBF-412D-6159ED08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1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B837-28B7-6121-56EB-6E5557E6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6DC8-CF8E-2089-783A-3591BCABB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D78D3-971D-8BDE-9FC5-E27A30C09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047598-47F7-0977-BB77-6C2BDBD29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FBA0F9-8741-E593-3DBF-84351E135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DB4C5-C0F9-C162-4C81-CA4F35DC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46AA-B532-4BAE-AB8B-A463DEBB3C02}" type="datetime1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4F60F-F992-BB14-871F-A582077F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5E4D6-5DFF-28F6-6466-791512AE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5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7ED7-DBE6-04CB-12AA-CAFF808DA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29F51-0651-8EAA-2473-A2CA7E80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B567-FA06-4B7B-99FE-3B32366EAA03}" type="datetime1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182E5-5E0A-0781-6605-F69068CE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E01D2-4009-7FE0-D2A7-132B8A8A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2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1635D-66A7-6D62-9D7A-6D7FA9D1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485E-9EA5-4343-BC48-A836491CE72C}" type="datetime1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7FAF61-62D3-18A3-6FB7-7A3357E0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A1D48-23ED-602D-B412-1598A6EF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6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DA38-BE31-F7EA-27AE-C80D58AF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6A224-2D51-3D4C-A456-037ACE5B7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CFF64-9CB8-7276-C521-33608EB36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873C6-94C0-0BC2-814E-5041BE9A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9ADA-45E3-49F5-A204-E1BE701C7F76}" type="datetime1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73FBC-D56D-769E-711C-711179A5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E4C7C-87B0-63A4-3CDE-7E1CAAED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9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91D80-7B43-08A0-7B68-5424DEF57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C4CF6-D96A-6F61-01A6-F22343C75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94B4B-2D26-AD0F-0511-B456E6AC0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ACA91-AD6C-C652-2598-4FA9F41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7E31-9A5A-4D87-B6C7-0DCF2AFEE9BC}" type="datetime1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39905-6211-A20E-B3A8-BBA8E3B1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FA0BE-E310-E1A9-EEE6-208075B0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7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DCA2B-E132-4D69-E68C-723407BF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DF2E0-832B-696C-5FF5-A47AB39AA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39A82-2165-D2AC-3206-3C86E0C80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0527-B151-47C3-98AD-2477EE61D158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A3B8D-6D2B-36FE-2764-7DC2C82F3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A9CD4-C26D-CA41-3BBF-DC37CDE37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8DDF-6A34-4713-B370-815ACA6F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E9BCCC-0003-5728-F52C-9E5FCE412E71}"/>
              </a:ext>
            </a:extLst>
          </p:cNvPr>
          <p:cNvSpPr/>
          <p:nvPr/>
        </p:nvSpPr>
        <p:spPr>
          <a:xfrm>
            <a:off x="-1" y="6506831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837AD-18F1-8E1A-4B9D-011AA6C5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4900" y="6511037"/>
            <a:ext cx="4648200" cy="365125"/>
          </a:xfrm>
        </p:spPr>
        <p:txBody>
          <a:bodyPr/>
          <a:lstStyle/>
          <a:p>
            <a:pPr algn="l"/>
            <a:r>
              <a:rPr lang="en-US" sz="1000" i="1" dirty="0">
                <a:solidFill>
                  <a:schemeClr val="tx1"/>
                </a:solidFill>
                <a:latin typeface="Arial Narrow" panose="020B0606020202030204" pitchFamily="34" charset="0"/>
              </a:rPr>
              <a:t>School Name &amp; Corporate Member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027A0-9F4B-0209-1AAC-1CA78715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5173" y="6511037"/>
            <a:ext cx="333375" cy="365125"/>
          </a:xfrm>
        </p:spPr>
        <p:txBody>
          <a:bodyPr/>
          <a:lstStyle/>
          <a:p>
            <a:fld id="{F35C8DDF-6A34-4713-B370-815ACA6F0C44}" type="slidenum">
              <a:rPr lang="en-US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fld>
            <a:endParaRPr lang="en-US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D5D3E0-B071-EE82-75E0-F3C518A77E2B}"/>
              </a:ext>
            </a:extLst>
          </p:cNvPr>
          <p:cNvSpPr txBox="1"/>
          <p:nvPr/>
        </p:nvSpPr>
        <p:spPr>
          <a:xfrm>
            <a:off x="6880621" y="6561135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Arial Narrow" panose="020B0606020202030204" pitchFamily="34" charset="0"/>
              </a:rPr>
              <a:t>Healthy Kids Collaborative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0976B6F0-A1CC-84E0-11A0-1389D1A25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88989"/>
              </p:ext>
            </p:extLst>
          </p:nvPr>
        </p:nvGraphicFramePr>
        <p:xfrm>
          <a:off x="1009473" y="1897538"/>
          <a:ext cx="10265331" cy="153146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21777">
                  <a:extLst>
                    <a:ext uri="{9D8B030D-6E8A-4147-A177-3AD203B41FA5}">
                      <a16:colId xmlns:a16="http://schemas.microsoft.com/office/drawing/2014/main" val="1719549520"/>
                    </a:ext>
                  </a:extLst>
                </a:gridCol>
                <a:gridCol w="1490106">
                  <a:extLst>
                    <a:ext uri="{9D8B030D-6E8A-4147-A177-3AD203B41FA5}">
                      <a16:colId xmlns:a16="http://schemas.microsoft.com/office/drawing/2014/main" val="952195832"/>
                    </a:ext>
                  </a:extLst>
                </a:gridCol>
                <a:gridCol w="5353448">
                  <a:extLst>
                    <a:ext uri="{9D8B030D-6E8A-4147-A177-3AD203B41FA5}">
                      <a16:colId xmlns:a16="http://schemas.microsoft.com/office/drawing/2014/main" val="12621092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INGREDIENTS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DIRECTIONS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12824"/>
                  </a:ext>
                </a:extLst>
              </a:tr>
              <a:tr h="2360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543764"/>
                  </a:ext>
                </a:extLst>
              </a:tr>
              <a:tr h="19747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65939"/>
                  </a:ext>
                </a:extLst>
              </a:tr>
              <a:tr h="122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2186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150240"/>
                  </a:ext>
                </a:extLst>
              </a:tr>
              <a:tr h="131708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42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999455"/>
                  </a:ext>
                </a:extLst>
              </a:tr>
            </a:tbl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AFF34E2C-D3AD-9F60-98A4-75145C1ED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62194"/>
              </p:ext>
            </p:extLst>
          </p:nvPr>
        </p:nvGraphicFramePr>
        <p:xfrm>
          <a:off x="1009473" y="356698"/>
          <a:ext cx="1026533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178">
                  <a:extLst>
                    <a:ext uri="{9D8B030D-6E8A-4147-A177-3AD203B41FA5}">
                      <a16:colId xmlns:a16="http://schemas.microsoft.com/office/drawing/2014/main" val="954095572"/>
                    </a:ext>
                  </a:extLst>
                </a:gridCol>
                <a:gridCol w="688697">
                  <a:extLst>
                    <a:ext uri="{9D8B030D-6E8A-4147-A177-3AD203B41FA5}">
                      <a16:colId xmlns:a16="http://schemas.microsoft.com/office/drawing/2014/main" val="3763115145"/>
                    </a:ext>
                  </a:extLst>
                </a:gridCol>
                <a:gridCol w="936351">
                  <a:extLst>
                    <a:ext uri="{9D8B030D-6E8A-4147-A177-3AD203B41FA5}">
                      <a16:colId xmlns:a16="http://schemas.microsoft.com/office/drawing/2014/main" val="820129256"/>
                    </a:ext>
                  </a:extLst>
                </a:gridCol>
                <a:gridCol w="1336350">
                  <a:extLst>
                    <a:ext uri="{9D8B030D-6E8A-4147-A177-3AD203B41FA5}">
                      <a16:colId xmlns:a16="http://schemas.microsoft.com/office/drawing/2014/main" val="2349253650"/>
                    </a:ext>
                  </a:extLst>
                </a:gridCol>
                <a:gridCol w="557567">
                  <a:extLst>
                    <a:ext uri="{9D8B030D-6E8A-4147-A177-3AD203B41FA5}">
                      <a16:colId xmlns:a16="http://schemas.microsoft.com/office/drawing/2014/main" val="3031351528"/>
                    </a:ext>
                  </a:extLst>
                </a:gridCol>
                <a:gridCol w="3192819">
                  <a:extLst>
                    <a:ext uri="{9D8B030D-6E8A-4147-A177-3AD203B41FA5}">
                      <a16:colId xmlns:a16="http://schemas.microsoft.com/office/drawing/2014/main" val="4098442755"/>
                    </a:ext>
                  </a:extLst>
                </a:gridCol>
                <a:gridCol w="2919369">
                  <a:extLst>
                    <a:ext uri="{9D8B030D-6E8A-4147-A177-3AD203B41FA5}">
                      <a16:colId xmlns:a16="http://schemas.microsoft.com/office/drawing/2014/main" val="4266990956"/>
                    </a:ext>
                  </a:extLst>
                </a:gridCol>
              </a:tblGrid>
              <a:tr h="377204">
                <a:tc gridSpan="6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1"/>
                          </a:solidFill>
                          <a:latin typeface="Arial Narrow" panose="020B0606020202030204" pitchFamily="34" charset="0"/>
                        </a:rPr>
                        <a:t>                         RECIPE NAME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24132"/>
                  </a:ext>
                </a:extLst>
              </a:tr>
              <a:tr h="435235">
                <a:tc gridSpan="6"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                                Dish Description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08876"/>
                  </a:ext>
                </a:extLst>
              </a:tr>
              <a:tr h="20311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YIELD: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SERVING SIZE:</a:t>
                      </a:r>
                      <a:endParaRPr lang="en-US" sz="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1 SERVING =  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709714"/>
                  </a:ext>
                </a:extLst>
              </a:tr>
              <a:tr h="203110">
                <a:tc gridSpan="3"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NUTRITIONAL CONTRIBUTION PER SERVING: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04725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33C50A69-FAEB-6B48-07BE-4E84CF5F9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250402"/>
              </p:ext>
            </p:extLst>
          </p:nvPr>
        </p:nvGraphicFramePr>
        <p:xfrm>
          <a:off x="1009473" y="5770988"/>
          <a:ext cx="1045920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166">
                  <a:extLst>
                    <a:ext uri="{9D8B030D-6E8A-4147-A177-3AD203B41FA5}">
                      <a16:colId xmlns:a16="http://schemas.microsoft.com/office/drawing/2014/main" val="2286797413"/>
                    </a:ext>
                  </a:extLst>
                </a:gridCol>
                <a:gridCol w="287755">
                  <a:extLst>
                    <a:ext uri="{9D8B030D-6E8A-4147-A177-3AD203B41FA5}">
                      <a16:colId xmlns:a16="http://schemas.microsoft.com/office/drawing/2014/main" val="22684429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07762227"/>
                    </a:ext>
                  </a:extLst>
                </a:gridCol>
                <a:gridCol w="1240486">
                  <a:extLst>
                    <a:ext uri="{9D8B030D-6E8A-4147-A177-3AD203B41FA5}">
                      <a16:colId xmlns:a16="http://schemas.microsoft.com/office/drawing/2014/main" val="1006789667"/>
                    </a:ext>
                  </a:extLst>
                </a:gridCol>
                <a:gridCol w="293614">
                  <a:extLst>
                    <a:ext uri="{9D8B030D-6E8A-4147-A177-3AD203B41FA5}">
                      <a16:colId xmlns:a16="http://schemas.microsoft.com/office/drawing/2014/main" val="2302564285"/>
                    </a:ext>
                  </a:extLst>
                </a:gridCol>
                <a:gridCol w="209101">
                  <a:extLst>
                    <a:ext uri="{9D8B030D-6E8A-4147-A177-3AD203B41FA5}">
                      <a16:colId xmlns:a16="http://schemas.microsoft.com/office/drawing/2014/main" val="923288902"/>
                    </a:ext>
                  </a:extLst>
                </a:gridCol>
                <a:gridCol w="1200250">
                  <a:extLst>
                    <a:ext uri="{9D8B030D-6E8A-4147-A177-3AD203B41FA5}">
                      <a16:colId xmlns:a16="http://schemas.microsoft.com/office/drawing/2014/main" val="2511920030"/>
                    </a:ext>
                  </a:extLst>
                </a:gridCol>
                <a:gridCol w="285225">
                  <a:extLst>
                    <a:ext uri="{9D8B030D-6E8A-4147-A177-3AD203B41FA5}">
                      <a16:colId xmlns:a16="http://schemas.microsoft.com/office/drawing/2014/main" val="596437211"/>
                    </a:ext>
                  </a:extLst>
                </a:gridCol>
                <a:gridCol w="257726">
                  <a:extLst>
                    <a:ext uri="{9D8B030D-6E8A-4147-A177-3AD203B41FA5}">
                      <a16:colId xmlns:a16="http://schemas.microsoft.com/office/drawing/2014/main" val="3155981379"/>
                    </a:ext>
                  </a:extLst>
                </a:gridCol>
                <a:gridCol w="1210348">
                  <a:extLst>
                    <a:ext uri="{9D8B030D-6E8A-4147-A177-3AD203B41FA5}">
                      <a16:colId xmlns:a16="http://schemas.microsoft.com/office/drawing/2014/main" val="2445721569"/>
                    </a:ext>
                  </a:extLst>
                </a:gridCol>
                <a:gridCol w="251670">
                  <a:extLst>
                    <a:ext uri="{9D8B030D-6E8A-4147-A177-3AD203B41FA5}">
                      <a16:colId xmlns:a16="http://schemas.microsoft.com/office/drawing/2014/main" val="325064790"/>
                    </a:ext>
                  </a:extLst>
                </a:gridCol>
                <a:gridCol w="310392">
                  <a:extLst>
                    <a:ext uri="{9D8B030D-6E8A-4147-A177-3AD203B41FA5}">
                      <a16:colId xmlns:a16="http://schemas.microsoft.com/office/drawing/2014/main" val="592473935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val="2851514198"/>
                    </a:ext>
                  </a:extLst>
                </a:gridCol>
                <a:gridCol w="260059">
                  <a:extLst>
                    <a:ext uri="{9D8B030D-6E8A-4147-A177-3AD203B41FA5}">
                      <a16:colId xmlns:a16="http://schemas.microsoft.com/office/drawing/2014/main" val="2000617650"/>
                    </a:ext>
                  </a:extLst>
                </a:gridCol>
                <a:gridCol w="304641">
                  <a:extLst>
                    <a:ext uri="{9D8B030D-6E8A-4147-A177-3AD203B41FA5}">
                      <a16:colId xmlns:a16="http://schemas.microsoft.com/office/drawing/2014/main" val="1976954392"/>
                    </a:ext>
                  </a:extLst>
                </a:gridCol>
                <a:gridCol w="1020819">
                  <a:extLst>
                    <a:ext uri="{9D8B030D-6E8A-4147-A177-3AD203B41FA5}">
                      <a16:colId xmlns:a16="http://schemas.microsoft.com/office/drawing/2014/main" val="66387796"/>
                    </a:ext>
                  </a:extLst>
                </a:gridCol>
                <a:gridCol w="385894">
                  <a:extLst>
                    <a:ext uri="{9D8B030D-6E8A-4147-A177-3AD203B41FA5}">
                      <a16:colId xmlns:a16="http://schemas.microsoft.com/office/drawing/2014/main" val="2336683883"/>
                    </a:ext>
                  </a:extLst>
                </a:gridCol>
                <a:gridCol w="336488">
                  <a:extLst>
                    <a:ext uri="{9D8B030D-6E8A-4147-A177-3AD203B41FA5}">
                      <a16:colId xmlns:a16="http://schemas.microsoft.com/office/drawing/2014/main" val="2520083237"/>
                    </a:ext>
                  </a:extLst>
                </a:gridCol>
              </a:tblGrid>
              <a:tr h="0">
                <a:tc gridSpan="18"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NUTRITION INFORMATION PER SERVING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0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Calories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Total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Saturated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Cholesterol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mg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Sodium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mg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Protein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52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700" dirty="0"/>
                        <a:t>Total Carbohydrate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Dietary Fiber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Total Sugar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Vitamin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mg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Calcium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mg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Iron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mg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073252"/>
                  </a:ext>
                </a:extLst>
              </a:tr>
            </a:tbl>
          </a:graphicData>
        </a:graphic>
      </p:graphicFrame>
      <p:pic>
        <p:nvPicPr>
          <p:cNvPr id="26" name="Picture 25" descr="Logo&#10;&#10;Description automatically generated">
            <a:extLst>
              <a:ext uri="{FF2B5EF4-FFF2-40B4-BE49-F238E27FC236}">
                <a16:creationId xmlns:a16="http://schemas.microsoft.com/office/drawing/2014/main" id="{DF7E50ED-D770-D89C-D548-F5712166F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73" y="407337"/>
            <a:ext cx="1036921" cy="65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5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67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Mounce</dc:creator>
  <cp:lastModifiedBy>Nikki Mounce</cp:lastModifiedBy>
  <cp:revision>1</cp:revision>
  <dcterms:created xsi:type="dcterms:W3CDTF">2023-05-02T17:47:24Z</dcterms:created>
  <dcterms:modified xsi:type="dcterms:W3CDTF">2023-05-02T19:09:06Z</dcterms:modified>
</cp:coreProperties>
</file>